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7" d="100"/>
          <a:sy n="77" d="100"/>
        </p:scale>
        <p:origin x="9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3520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E4FF6-CF25-4E14-A32B-A09E10B4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1" y="985931"/>
            <a:ext cx="10033895" cy="54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857602" y="479455"/>
            <a:ext cx="10476795" cy="572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3" y="1616989"/>
            <a:ext cx="4404742" cy="1097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3C76AA-D179-40B0-B7F0-78DDC8F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6" y="3501802"/>
            <a:ext cx="4374259" cy="1242168"/>
          </a:xfrm>
          <a:prstGeom prst="rect">
            <a:avLst/>
          </a:prstGeom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90" y="3046410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5174">
            <a:off x="2780131" y="4297574"/>
            <a:ext cx="944666" cy="545807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4084599" y="3399962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271" y="1767370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778" y="2234804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911677" y="2993343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4681943" y="3441750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65" y="603315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3857512" y="1806913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4104446" y="1309546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0AA9ACF-D1FD-41FA-B29F-9299C499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6A03113-90EC-423E-93A9-D40C3D63825A}"/>
              </a:ext>
            </a:extLst>
          </p:cNvPr>
          <p:cNvSpPr/>
          <p:nvPr/>
        </p:nvSpPr>
        <p:spPr>
          <a:xfrm>
            <a:off x="2375452" y="2494722"/>
            <a:ext cx="7056783" cy="190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29122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060670"/>
            <a:ext cx="10034655" cy="53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62</Words>
  <Application>Microsoft Office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 Santos Miglioranza</dc:creator>
  <cp:lastModifiedBy> </cp:lastModifiedBy>
  <cp:revision>29</cp:revision>
  <dcterms:created xsi:type="dcterms:W3CDTF">2020-10-27T14:25:01Z</dcterms:created>
  <dcterms:modified xsi:type="dcterms:W3CDTF">2020-12-09T15:43:27Z</dcterms:modified>
</cp:coreProperties>
</file>